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9C00"/>
    <a:srgbClr val="C7B2FF"/>
    <a:srgbClr val="0029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AE5911-7BC5-3644-987F-06BD951A248D}" v="20" dt="2026-09-10T07:27:13.2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5270"/>
    <p:restoredTop sz="94694"/>
  </p:normalViewPr>
  <p:slideViewPr>
    <p:cSldViewPr snapToGrid="0" showGuides="1">
      <p:cViewPr>
        <p:scale>
          <a:sx n="100" d="100"/>
          <a:sy n="100" d="100"/>
        </p:scale>
        <p:origin x="1000" y="8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97" d="100"/>
          <a:sy n="97" d="100"/>
        </p:scale>
        <p:origin x="4328" y="20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70974D24-8E06-1B43-013C-D4DC7AABA3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8274FD0-91AB-906D-7F2C-44E199A068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8F18B-7430-A44E-B124-47BC49357076}" type="datetimeFigureOut">
              <a:rPr lang="nl-NL" smtClean="0"/>
              <a:t>10-09-2026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E5AE1A9-7066-0D4C-DD85-E6AD4C36605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CE007C7-8B4D-D706-A554-0A6AB7E54D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41A0C-190E-CF42-A26E-C42456EA101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6697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46754-282A-2F42-AF11-8F6B4CF8D762}" type="datetimeFigureOut">
              <a:rPr lang="nl-NL" smtClean="0"/>
              <a:t>10-09-2026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B6440-AE80-C04D-A969-210306D0FE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8513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">
    <p:bg>
      <p:bgPr>
        <a:solidFill>
          <a:srgbClr val="0029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afbeelding 19">
            <a:extLst>
              <a:ext uri="{FF2B5EF4-FFF2-40B4-BE49-F238E27FC236}">
                <a16:creationId xmlns:a16="http://schemas.microsoft.com/office/drawing/2014/main" id="{4F6BE68D-C5A8-BEE6-ACD4-5EA27BD35B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6352" y="254280"/>
            <a:ext cx="5540188" cy="5798650"/>
          </a:xfrm>
          <a:prstGeom prst="roundRect">
            <a:avLst>
              <a:gd name="adj" fmla="val 2913"/>
            </a:avLst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496524D0-B20C-74DC-EF6C-67E4020D6F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512" y="1247776"/>
            <a:ext cx="5540187" cy="1811460"/>
          </a:xfrm>
        </p:spPr>
        <p:txBody>
          <a:bodyPr>
            <a:normAutofit/>
          </a:bodyPr>
          <a:lstStyle>
            <a:lvl1pPr>
              <a:buNone/>
              <a:defRPr sz="4800" b="1" i="0">
                <a:solidFill>
                  <a:schemeClr val="bg1"/>
                </a:solidFill>
                <a:latin typeface="Prompt" pitchFamily="2" charset="-34"/>
                <a:cs typeface="Prompt" pitchFamily="2" charset="-34"/>
              </a:defRPr>
            </a:lvl1pPr>
          </a:lstStyle>
          <a:p>
            <a:pPr lvl="0"/>
            <a:r>
              <a:rPr lang="nl-NL" dirty="0"/>
              <a:t>Titel presentatie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9B8B8951-F54C-87AD-B8D7-895718F44B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4512" y="3059236"/>
            <a:ext cx="5551487" cy="334596"/>
          </a:xfrm>
        </p:spPr>
        <p:txBody>
          <a:bodyPr/>
          <a:lstStyle>
            <a:lvl1pPr>
              <a:buNone/>
              <a:defRPr sz="2400" b="0" i="0">
                <a:solidFill>
                  <a:schemeClr val="bg1"/>
                </a:solidFill>
                <a:latin typeface="Prompt Light" pitchFamily="2" charset="-34"/>
                <a:cs typeface="Prompt Light" pitchFamily="2" charset="-34"/>
              </a:defRPr>
            </a:lvl1pPr>
          </a:lstStyle>
          <a:p>
            <a:pPr lvl="0"/>
            <a:r>
              <a:rPr lang="nl-NL" dirty="0"/>
              <a:t>Ondertitel</a:t>
            </a:r>
          </a:p>
        </p:txBody>
      </p:sp>
      <p:pic>
        <p:nvPicPr>
          <p:cNvPr id="4" name="Afbeelding 3" descr="Afbeelding met tekst, Lettertype, Graphics, grafische vormgeving&#10;&#10;Automatisch gegenereerde beschrijving">
            <a:extLst>
              <a:ext uri="{FF2B5EF4-FFF2-40B4-BE49-F238E27FC236}">
                <a16:creationId xmlns:a16="http://schemas.microsoft.com/office/drawing/2014/main" id="{C67745CD-7720-9C99-9D5C-7EF48EBAE9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2899" b="33768"/>
          <a:stretch/>
        </p:blipFill>
        <p:spPr>
          <a:xfrm>
            <a:off x="5207000" y="6146062"/>
            <a:ext cx="1778000" cy="59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67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bg>
      <p:bgPr>
        <a:solidFill>
          <a:srgbClr val="0029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A2085C-F9A9-8901-B627-1B9CEA66E4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chemeClr val="bg1"/>
                </a:solidFill>
                <a:latin typeface="Prompt" pitchFamily="2" charset="-34"/>
                <a:cs typeface="Prompt" pitchFamily="2" charset="-34"/>
              </a:defRPr>
            </a:lvl1pPr>
          </a:lstStyle>
          <a:p>
            <a:r>
              <a:rPr lang="nl-NL" dirty="0"/>
              <a:t>Inhoudsopgave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1E1EA4-60F3-F6A2-E104-58DB96D771F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rgbClr val="E99D00"/>
              </a:buClr>
              <a:defRPr>
                <a:solidFill>
                  <a:schemeClr val="bg1"/>
                </a:solidFill>
                <a:latin typeface="Prompt Light" pitchFamily="2" charset="-34"/>
                <a:cs typeface="Prompt Light" pitchFamily="2" charset="-34"/>
              </a:defRPr>
            </a:lvl1pPr>
            <a:lvl2pPr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2pPr>
            <a:lvl3pPr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3pPr>
            <a:lvl4pPr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4pPr>
            <a:lvl5pPr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 dirty="0"/>
              <a:t>Onderdeel 1 </a:t>
            </a:r>
          </a:p>
          <a:p>
            <a:pPr lvl="0"/>
            <a:r>
              <a:rPr lang="nl-NL" dirty="0"/>
              <a:t>Onderdeel 2</a:t>
            </a:r>
          </a:p>
          <a:p>
            <a:pPr lvl="0"/>
            <a:r>
              <a:rPr lang="nl-NL" dirty="0"/>
              <a:t>Onderdeel 3</a:t>
            </a:r>
          </a:p>
          <a:p>
            <a:pPr lvl="0"/>
            <a:r>
              <a:rPr lang="nl-NL" dirty="0"/>
              <a:t>Onderdeel 4</a:t>
            </a:r>
          </a:p>
          <a:p>
            <a:pPr lvl="0"/>
            <a:endParaRPr lang="nl-NL" dirty="0"/>
          </a:p>
        </p:txBody>
      </p:sp>
      <p:pic>
        <p:nvPicPr>
          <p:cNvPr id="4" name="Afbeelding 3" descr="Afbeelding met tekst, Lettertype, Graphics, grafische vormgeving&#10;&#10;Automatisch gegenereerde beschrijving">
            <a:extLst>
              <a:ext uri="{FF2B5EF4-FFF2-40B4-BE49-F238E27FC236}">
                <a16:creationId xmlns:a16="http://schemas.microsoft.com/office/drawing/2014/main" id="{6B4D7AB7-D1EF-7F45-F88D-E12E6C7BA3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2899" b="33768"/>
          <a:stretch/>
        </p:blipFill>
        <p:spPr>
          <a:xfrm>
            <a:off x="5207000" y="6146062"/>
            <a:ext cx="1778000" cy="592667"/>
          </a:xfrm>
          <a:prstGeom prst="rect">
            <a:avLst/>
          </a:prstGeom>
        </p:spPr>
      </p:pic>
      <p:pic>
        <p:nvPicPr>
          <p:cNvPr id="7" name="Afbeelding 6" descr="Afbeelding met Graphics, symbool, Lettertype, logo&#10;&#10;Automatisch gegenereerde beschrijving">
            <a:extLst>
              <a:ext uri="{FF2B5EF4-FFF2-40B4-BE49-F238E27FC236}">
                <a16:creationId xmlns:a16="http://schemas.microsoft.com/office/drawing/2014/main" id="{1D70781B-7B01-9EFD-FADF-AB6FD1431C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89717" y="2540000"/>
            <a:ext cx="5833396" cy="489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741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nde tekst">
    <p:bg>
      <p:bgPr>
        <a:solidFill>
          <a:srgbClr val="0029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fgeronde rechthoek 5">
            <a:extLst>
              <a:ext uri="{FF2B5EF4-FFF2-40B4-BE49-F238E27FC236}">
                <a16:creationId xmlns:a16="http://schemas.microsoft.com/office/drawing/2014/main" id="{9E180292-3A37-866A-FEA3-47905D03040F}"/>
              </a:ext>
            </a:extLst>
          </p:cNvPr>
          <p:cNvSpPr/>
          <p:nvPr userDrawn="1"/>
        </p:nvSpPr>
        <p:spPr>
          <a:xfrm>
            <a:off x="838200" y="586580"/>
            <a:ext cx="10515601" cy="5476289"/>
          </a:xfrm>
          <a:prstGeom prst="roundRect">
            <a:avLst>
              <a:gd name="adj" fmla="val 2084"/>
            </a:avLst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5EA2E8A4-26E8-7861-3E26-BF81243D3F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1934" y="914307"/>
            <a:ext cx="7199032" cy="645552"/>
          </a:xfrm>
        </p:spPr>
        <p:txBody>
          <a:bodyPr/>
          <a:lstStyle>
            <a:lvl1pPr>
              <a:buNone/>
              <a:defRPr sz="4800" b="1" i="0">
                <a:solidFill>
                  <a:srgbClr val="00294A"/>
                </a:solidFill>
                <a:latin typeface="Prompt" pitchFamily="2" charset="-34"/>
                <a:cs typeface="Prompt" pitchFamily="2" charset="-34"/>
              </a:defRPr>
            </a:lvl1pPr>
            <a:lvl2pPr>
              <a:defRPr b="1" i="0">
                <a:latin typeface="Avenir Black" panose="02000503020000020003" pitchFamily="2" charset="0"/>
              </a:defRPr>
            </a:lvl2pPr>
            <a:lvl3pPr>
              <a:defRPr b="1" i="0">
                <a:latin typeface="Avenir Black" panose="02000503020000020003" pitchFamily="2" charset="0"/>
              </a:defRPr>
            </a:lvl3pPr>
            <a:lvl4pPr>
              <a:defRPr b="1" i="0">
                <a:latin typeface="Avenir Black" panose="02000503020000020003" pitchFamily="2" charset="0"/>
              </a:defRPr>
            </a:lvl4pPr>
            <a:lvl5pPr>
              <a:defRPr b="1" i="0">
                <a:latin typeface="Avenir Black" panose="02000503020000020003" pitchFamily="2" charset="0"/>
              </a:defRPr>
            </a:lvl5pPr>
          </a:lstStyle>
          <a:p>
            <a:pPr lvl="0"/>
            <a:r>
              <a:rPr lang="nl-NL" dirty="0"/>
              <a:t>Titel van de slide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4A35398D-BC41-F881-1895-A508A54967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1935" y="1900238"/>
            <a:ext cx="9318904" cy="3884336"/>
          </a:xfrm>
        </p:spPr>
        <p:txBody>
          <a:bodyPr/>
          <a:lstStyle>
            <a:lvl1pPr>
              <a:buNone/>
              <a:defRPr sz="2400">
                <a:solidFill>
                  <a:srgbClr val="00294A"/>
                </a:solidFill>
                <a:latin typeface="Prompt Light" pitchFamily="2" charset="-34"/>
                <a:cs typeface="Prompt Light" pitchFamily="2" charset="-34"/>
              </a:defRPr>
            </a:lvl1pPr>
          </a:lstStyle>
          <a:p>
            <a:pPr lvl="0"/>
            <a:r>
              <a:rPr lang="nl-NL" dirty="0"/>
              <a:t>Ruimte voor lopende tekst</a:t>
            </a:r>
          </a:p>
        </p:txBody>
      </p:sp>
      <p:pic>
        <p:nvPicPr>
          <p:cNvPr id="2" name="Afbeelding 1" descr="Afbeelding met tekst, Lettertype, Graphics, grafische vormgeving&#10;&#10;Automatisch gegenereerde beschrijving">
            <a:extLst>
              <a:ext uri="{FF2B5EF4-FFF2-40B4-BE49-F238E27FC236}">
                <a16:creationId xmlns:a16="http://schemas.microsoft.com/office/drawing/2014/main" id="{F529EDF7-27A5-DBD8-3D8C-3F8BDAB44B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2899" b="33768"/>
          <a:stretch/>
        </p:blipFill>
        <p:spPr>
          <a:xfrm>
            <a:off x="5207000" y="6146062"/>
            <a:ext cx="1778000" cy="59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138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2x afbeelding">
    <p:bg>
      <p:bgPr>
        <a:solidFill>
          <a:srgbClr val="0029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fgeronde rechthoek 5">
            <a:extLst>
              <a:ext uri="{FF2B5EF4-FFF2-40B4-BE49-F238E27FC236}">
                <a16:creationId xmlns:a16="http://schemas.microsoft.com/office/drawing/2014/main" id="{9E180292-3A37-866A-FEA3-47905D03040F}"/>
              </a:ext>
            </a:extLst>
          </p:cNvPr>
          <p:cNvSpPr/>
          <p:nvPr userDrawn="1"/>
        </p:nvSpPr>
        <p:spPr>
          <a:xfrm>
            <a:off x="838201" y="586581"/>
            <a:ext cx="7454152" cy="5496167"/>
          </a:xfrm>
          <a:prstGeom prst="roundRect">
            <a:avLst>
              <a:gd name="adj" fmla="val 2084"/>
            </a:avLst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5EA2E8A4-26E8-7861-3E26-BF81243D3F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1934" y="914307"/>
            <a:ext cx="6481854" cy="645552"/>
          </a:xfrm>
        </p:spPr>
        <p:txBody>
          <a:bodyPr/>
          <a:lstStyle>
            <a:lvl1pPr>
              <a:buNone/>
              <a:defRPr sz="4800" b="1" i="0">
                <a:solidFill>
                  <a:srgbClr val="00294A"/>
                </a:solidFill>
                <a:latin typeface="Prompt" pitchFamily="2" charset="-34"/>
                <a:cs typeface="Prompt" pitchFamily="2" charset="-34"/>
              </a:defRPr>
            </a:lvl1pPr>
            <a:lvl2pPr>
              <a:defRPr b="1" i="0">
                <a:latin typeface="Avenir Black" panose="02000503020000020003" pitchFamily="2" charset="0"/>
              </a:defRPr>
            </a:lvl2pPr>
            <a:lvl3pPr>
              <a:defRPr b="1" i="0">
                <a:latin typeface="Avenir Black" panose="02000503020000020003" pitchFamily="2" charset="0"/>
              </a:defRPr>
            </a:lvl3pPr>
            <a:lvl4pPr>
              <a:defRPr b="1" i="0">
                <a:latin typeface="Avenir Black" panose="02000503020000020003" pitchFamily="2" charset="0"/>
              </a:defRPr>
            </a:lvl4pPr>
            <a:lvl5pPr>
              <a:defRPr b="1" i="0">
                <a:latin typeface="Avenir Black" panose="02000503020000020003" pitchFamily="2" charset="0"/>
              </a:defRPr>
            </a:lvl5pPr>
          </a:lstStyle>
          <a:p>
            <a:pPr lvl="0"/>
            <a:r>
              <a:rPr lang="nl-NL" dirty="0"/>
              <a:t>Titel van de slide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4A35398D-BC41-F881-1895-A508A54967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1935" y="1900238"/>
            <a:ext cx="6481853" cy="4052887"/>
          </a:xfrm>
        </p:spPr>
        <p:txBody>
          <a:bodyPr/>
          <a:lstStyle>
            <a:lvl1pPr>
              <a:buNone/>
              <a:defRPr sz="2400">
                <a:solidFill>
                  <a:srgbClr val="00294A"/>
                </a:solidFill>
                <a:latin typeface="Prompt Light" pitchFamily="2" charset="-34"/>
                <a:cs typeface="Prompt Light" pitchFamily="2" charset="-34"/>
              </a:defRPr>
            </a:lvl1pPr>
          </a:lstStyle>
          <a:p>
            <a:pPr lvl="0"/>
            <a:r>
              <a:rPr lang="nl-NL" dirty="0"/>
              <a:t>Ruimte voor lopende tekst</a:t>
            </a:r>
          </a:p>
        </p:txBody>
      </p:sp>
      <p:sp>
        <p:nvSpPr>
          <p:cNvPr id="4" name="Tijdelijke aanduiding voor afbeelding 19">
            <a:extLst>
              <a:ext uri="{FF2B5EF4-FFF2-40B4-BE49-F238E27FC236}">
                <a16:creationId xmlns:a16="http://schemas.microsoft.com/office/drawing/2014/main" id="{DD783F06-91A4-0A9D-06B4-80206306923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80987" y="586581"/>
            <a:ext cx="2872812" cy="2593942"/>
          </a:xfrm>
          <a:prstGeom prst="roundRect">
            <a:avLst>
              <a:gd name="adj" fmla="val 2913"/>
            </a:avLst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afbeelding 19">
            <a:extLst>
              <a:ext uri="{FF2B5EF4-FFF2-40B4-BE49-F238E27FC236}">
                <a16:creationId xmlns:a16="http://schemas.microsoft.com/office/drawing/2014/main" id="{E73A964E-C296-EBD8-8653-1F5C35C7CCF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80987" y="3488806"/>
            <a:ext cx="2872812" cy="2593942"/>
          </a:xfrm>
          <a:prstGeom prst="roundRect">
            <a:avLst>
              <a:gd name="adj" fmla="val 2913"/>
            </a:avLst>
          </a:prstGeom>
        </p:spPr>
        <p:txBody>
          <a:bodyPr/>
          <a:lstStyle/>
          <a:p>
            <a:endParaRPr lang="nl-NL"/>
          </a:p>
        </p:txBody>
      </p:sp>
      <p:pic>
        <p:nvPicPr>
          <p:cNvPr id="2" name="Afbeelding 1" descr="Afbeelding met tekst, Lettertype, Graphics, grafische vormgeving&#10;&#10;Automatisch gegenereerde beschrijving">
            <a:extLst>
              <a:ext uri="{FF2B5EF4-FFF2-40B4-BE49-F238E27FC236}">
                <a16:creationId xmlns:a16="http://schemas.microsoft.com/office/drawing/2014/main" id="{A6F393A5-8CED-4244-528F-CC5964E49D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2899" b="33768"/>
          <a:stretch/>
        </p:blipFill>
        <p:spPr>
          <a:xfrm>
            <a:off x="5207000" y="6146062"/>
            <a:ext cx="1778000" cy="59266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37E707D-C05C-DED4-F7D2-D8368391AE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766" y="129288"/>
            <a:ext cx="62865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725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samengezondvooruit">
    <p:bg>
      <p:bgPr>
        <a:solidFill>
          <a:srgbClr val="0029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1D78F48C-A591-FAEC-B44B-C85F4BDB65EF}"/>
              </a:ext>
            </a:extLst>
          </p:cNvPr>
          <p:cNvSpPr/>
          <p:nvPr userDrawn="1"/>
        </p:nvSpPr>
        <p:spPr>
          <a:xfrm>
            <a:off x="2020270" y="1225620"/>
            <a:ext cx="8151460" cy="4406760"/>
          </a:xfrm>
          <a:prstGeom prst="roundRect">
            <a:avLst>
              <a:gd name="adj" fmla="val 2084"/>
            </a:avLst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 descr="Afbeelding met tekst, Lettertype, Graphics, logo&#10;&#10;Automatisch gegenereerde beschrijving">
            <a:extLst>
              <a:ext uri="{FF2B5EF4-FFF2-40B4-BE49-F238E27FC236}">
                <a16:creationId xmlns:a16="http://schemas.microsoft.com/office/drawing/2014/main" id="{E2C1D70E-0FBC-0E5F-418F-8E88A0D671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67000" y="20320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581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afbeelding">
    <p:bg>
      <p:bgPr>
        <a:solidFill>
          <a:srgbClr val="0029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fgeronde rechthoek 1">
            <a:extLst>
              <a:ext uri="{FF2B5EF4-FFF2-40B4-BE49-F238E27FC236}">
                <a16:creationId xmlns:a16="http://schemas.microsoft.com/office/drawing/2014/main" id="{6B85D6A4-1CC1-E626-66DE-99373A538359}"/>
              </a:ext>
            </a:extLst>
          </p:cNvPr>
          <p:cNvSpPr/>
          <p:nvPr userDrawn="1"/>
        </p:nvSpPr>
        <p:spPr>
          <a:xfrm>
            <a:off x="189571" y="586581"/>
            <a:ext cx="6166623" cy="5466349"/>
          </a:xfrm>
          <a:prstGeom prst="roundRect">
            <a:avLst>
              <a:gd name="adj" fmla="val 2084"/>
            </a:avLst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Tijdelijke aanduiding voor afbeelding 19">
            <a:extLst>
              <a:ext uri="{FF2B5EF4-FFF2-40B4-BE49-F238E27FC236}">
                <a16:creationId xmlns:a16="http://schemas.microsoft.com/office/drawing/2014/main" id="{DAE5B5B9-4465-79FB-BFEF-7F51DFD14B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18495" y="586581"/>
            <a:ext cx="5383933" cy="5466349"/>
          </a:xfrm>
          <a:prstGeom prst="roundRect">
            <a:avLst>
              <a:gd name="adj" fmla="val 2913"/>
            </a:avLst>
          </a:pr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4009B50B-C187-2E34-167F-0D637CCF2A0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9736" y="1841726"/>
            <a:ext cx="5889191" cy="4091935"/>
          </a:xfrm>
        </p:spPr>
        <p:txBody>
          <a:bodyPr>
            <a:normAutofit/>
          </a:bodyPr>
          <a:lstStyle>
            <a:lvl1pPr algn="l">
              <a:buClr>
                <a:srgbClr val="E99D00"/>
              </a:buClr>
              <a:defRPr sz="2400">
                <a:solidFill>
                  <a:srgbClr val="00294A"/>
                </a:solidFill>
                <a:latin typeface="Prompt Light" pitchFamily="2" charset="-34"/>
                <a:cs typeface="Prompt Light" pitchFamily="2" charset="-34"/>
              </a:defRPr>
            </a:lvl1pPr>
            <a:lvl2pPr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2pPr>
            <a:lvl3pPr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3pPr>
            <a:lvl4pPr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4pPr>
            <a:lvl5pPr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 dirty="0"/>
              <a:t>Onderdeel 1 </a:t>
            </a:r>
          </a:p>
          <a:p>
            <a:pPr lvl="0"/>
            <a:r>
              <a:rPr lang="nl-NL" dirty="0"/>
              <a:t>Onderdeel 2</a:t>
            </a:r>
          </a:p>
          <a:p>
            <a:pPr lvl="0"/>
            <a:r>
              <a:rPr lang="nl-NL" dirty="0"/>
              <a:t>Onderdeel 3</a:t>
            </a:r>
          </a:p>
          <a:p>
            <a:pPr lvl="0"/>
            <a:r>
              <a:rPr lang="nl-NL" dirty="0"/>
              <a:t>Onderdeel 4</a:t>
            </a:r>
          </a:p>
        </p:txBody>
      </p:sp>
      <p:sp>
        <p:nvSpPr>
          <p:cNvPr id="8" name="Tijdelijke aanduiding voor tekst 8">
            <a:extLst>
              <a:ext uri="{FF2B5EF4-FFF2-40B4-BE49-F238E27FC236}">
                <a16:creationId xmlns:a16="http://schemas.microsoft.com/office/drawing/2014/main" id="{DB6DF0AC-9B0B-6EE0-95E0-560D75129E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8850" y="995415"/>
            <a:ext cx="5807150" cy="645552"/>
          </a:xfrm>
        </p:spPr>
        <p:txBody>
          <a:bodyPr/>
          <a:lstStyle>
            <a:lvl1pPr>
              <a:buNone/>
              <a:defRPr sz="4800" b="1" i="0">
                <a:solidFill>
                  <a:srgbClr val="00294A"/>
                </a:solidFill>
                <a:latin typeface="Prompt" pitchFamily="2" charset="-34"/>
                <a:cs typeface="Prompt" pitchFamily="2" charset="-34"/>
              </a:defRPr>
            </a:lvl1pPr>
            <a:lvl2pPr>
              <a:defRPr b="1" i="0">
                <a:latin typeface="Avenir Black" panose="02000503020000020003" pitchFamily="2" charset="0"/>
              </a:defRPr>
            </a:lvl2pPr>
            <a:lvl3pPr>
              <a:defRPr b="1" i="0">
                <a:latin typeface="Avenir Black" panose="02000503020000020003" pitchFamily="2" charset="0"/>
              </a:defRPr>
            </a:lvl3pPr>
            <a:lvl4pPr>
              <a:defRPr b="1" i="0">
                <a:latin typeface="Avenir Black" panose="02000503020000020003" pitchFamily="2" charset="0"/>
              </a:defRPr>
            </a:lvl4pPr>
            <a:lvl5pPr>
              <a:defRPr b="1" i="0">
                <a:latin typeface="Avenir Black" panose="02000503020000020003" pitchFamily="2" charset="0"/>
              </a:defRPr>
            </a:lvl5pPr>
          </a:lstStyle>
          <a:p>
            <a:pPr lvl="0"/>
            <a:r>
              <a:rPr lang="nl-NL" dirty="0"/>
              <a:t>Titel van de slide</a:t>
            </a:r>
          </a:p>
        </p:txBody>
      </p:sp>
      <p:pic>
        <p:nvPicPr>
          <p:cNvPr id="5" name="Afbeelding 4" descr="Afbeelding met tekst, Lettertype, Graphics, grafische vormgeving&#10;&#10;Automatisch gegenereerde beschrijving">
            <a:extLst>
              <a:ext uri="{FF2B5EF4-FFF2-40B4-BE49-F238E27FC236}">
                <a16:creationId xmlns:a16="http://schemas.microsoft.com/office/drawing/2014/main" id="{ADFD5E09-7E64-E421-D1C8-4ACE8A6CCE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2899" b="33768"/>
          <a:stretch/>
        </p:blipFill>
        <p:spPr>
          <a:xfrm>
            <a:off x="5207000" y="6146062"/>
            <a:ext cx="1778000" cy="59266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ED12E4E0-A8E3-314B-75C6-E4643E9A90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67350" y="5356546"/>
            <a:ext cx="62865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44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rte tekst + grote afbeelding">
    <p:bg>
      <p:bgPr>
        <a:solidFill>
          <a:srgbClr val="0029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19">
            <a:extLst>
              <a:ext uri="{FF2B5EF4-FFF2-40B4-BE49-F238E27FC236}">
                <a16:creationId xmlns:a16="http://schemas.microsoft.com/office/drawing/2014/main" id="{74014381-0AF7-251B-AA9E-80D8A79CF7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1886" y="3069773"/>
            <a:ext cx="11364686" cy="2893706"/>
          </a:xfrm>
          <a:prstGeom prst="roundRect">
            <a:avLst>
              <a:gd name="adj" fmla="val 2913"/>
            </a:avLst>
          </a:prstGeom>
          <a:ln>
            <a:noFill/>
          </a:ln>
        </p:spPr>
        <p:txBody>
          <a:bodyPr/>
          <a:lstStyle>
            <a:lvl1pPr>
              <a:defRPr b="1"/>
            </a:lvl1pPr>
          </a:lstStyle>
          <a:p>
            <a:endParaRPr lang="nl-NL" dirty="0"/>
          </a:p>
        </p:txBody>
      </p:sp>
      <p:sp>
        <p:nvSpPr>
          <p:cNvPr id="10" name="Tijdelijke aanduiding voor tekst 8">
            <a:extLst>
              <a:ext uri="{FF2B5EF4-FFF2-40B4-BE49-F238E27FC236}">
                <a16:creationId xmlns:a16="http://schemas.microsoft.com/office/drawing/2014/main" id="{AE423400-D297-45DF-9166-B4EF9A6C7B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1886" y="443020"/>
            <a:ext cx="5704114" cy="645552"/>
          </a:xfrm>
        </p:spPr>
        <p:txBody>
          <a:bodyPr/>
          <a:lstStyle>
            <a:lvl1pPr>
              <a:buNone/>
              <a:defRPr sz="4800" b="1" i="0">
                <a:solidFill>
                  <a:schemeClr val="bg1"/>
                </a:solidFill>
                <a:latin typeface="Prompt" pitchFamily="2" charset="-34"/>
                <a:cs typeface="Prompt" pitchFamily="2" charset="-34"/>
              </a:defRPr>
            </a:lvl1pPr>
            <a:lvl2pPr>
              <a:defRPr b="1" i="0">
                <a:latin typeface="Avenir Black" panose="02000503020000020003" pitchFamily="2" charset="0"/>
              </a:defRPr>
            </a:lvl2pPr>
            <a:lvl3pPr>
              <a:defRPr b="1" i="0">
                <a:latin typeface="Avenir Black" panose="02000503020000020003" pitchFamily="2" charset="0"/>
              </a:defRPr>
            </a:lvl3pPr>
            <a:lvl4pPr>
              <a:defRPr b="1" i="0">
                <a:latin typeface="Avenir Black" panose="02000503020000020003" pitchFamily="2" charset="0"/>
              </a:defRPr>
            </a:lvl4pPr>
            <a:lvl5pPr>
              <a:defRPr b="1" i="0">
                <a:latin typeface="Avenir Black" panose="02000503020000020003" pitchFamily="2" charset="0"/>
              </a:defRPr>
            </a:lvl5pPr>
          </a:lstStyle>
          <a:p>
            <a:pPr lvl="0"/>
            <a:r>
              <a:rPr lang="nl-NL" dirty="0"/>
              <a:t>Titel van de slide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A5CCD467-B461-A952-0933-60A57F93BB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1886" y="1284518"/>
            <a:ext cx="5704114" cy="1567542"/>
          </a:xfrm>
        </p:spPr>
        <p:txBody>
          <a:bodyPr/>
          <a:lstStyle>
            <a:lvl1pPr>
              <a:buNone/>
              <a:defRPr sz="2400">
                <a:solidFill>
                  <a:schemeClr val="bg1"/>
                </a:solidFill>
                <a:latin typeface="Prompt Light" pitchFamily="2" charset="-34"/>
                <a:cs typeface="Prompt Light" pitchFamily="2" charset="-34"/>
              </a:defRPr>
            </a:lvl1pPr>
          </a:lstStyle>
          <a:p>
            <a:pPr lvl="0"/>
            <a:r>
              <a:rPr lang="nl-NL" dirty="0"/>
              <a:t>Ruimte voor lopende tekst</a:t>
            </a:r>
          </a:p>
        </p:txBody>
      </p:sp>
      <p:pic>
        <p:nvPicPr>
          <p:cNvPr id="2" name="Afbeelding 1" descr="Afbeelding met tekst, Lettertype, Graphics, grafische vormgeving&#10;&#10;Automatisch gegenereerde beschrijving">
            <a:extLst>
              <a:ext uri="{FF2B5EF4-FFF2-40B4-BE49-F238E27FC236}">
                <a16:creationId xmlns:a16="http://schemas.microsoft.com/office/drawing/2014/main" id="{947F2855-3C41-DF9F-0CD1-C7A1512B2A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2899" b="33768"/>
          <a:stretch/>
        </p:blipFill>
        <p:spPr>
          <a:xfrm>
            <a:off x="5207000" y="6146062"/>
            <a:ext cx="1778000" cy="59266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9C39B0C-CE96-A63B-3C16-9BBFE3AC5B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3829" y="255324"/>
            <a:ext cx="1306285" cy="102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86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B0E64FC9-9F56-6BFA-9E62-F0B4095415B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55172" y="1476488"/>
            <a:ext cx="6792686" cy="4351338"/>
          </a:xfrm>
        </p:spPr>
        <p:txBody>
          <a:bodyPr/>
          <a:lstStyle>
            <a:lvl1pPr>
              <a:buClr>
                <a:srgbClr val="E99D00"/>
              </a:buClr>
              <a:defRPr sz="2400">
                <a:solidFill>
                  <a:srgbClr val="00294A"/>
                </a:solidFill>
                <a:latin typeface="Prompt Light" pitchFamily="2" charset="-34"/>
                <a:cs typeface="Prompt Light" pitchFamily="2" charset="-34"/>
              </a:defRPr>
            </a:lvl1pPr>
            <a:lvl2pPr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2pPr>
            <a:lvl3pPr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3pPr>
            <a:lvl4pPr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4pPr>
            <a:lvl5pPr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 dirty="0"/>
              <a:t>Onderdeel 1 </a:t>
            </a:r>
          </a:p>
          <a:p>
            <a:pPr lvl="0"/>
            <a:r>
              <a:rPr lang="nl-NL" dirty="0"/>
              <a:t>Onderdeel 2</a:t>
            </a:r>
          </a:p>
          <a:p>
            <a:pPr lvl="0"/>
            <a:r>
              <a:rPr lang="nl-NL" dirty="0"/>
              <a:t>Onderdeel 3</a:t>
            </a:r>
          </a:p>
          <a:p>
            <a:pPr lvl="0"/>
            <a:r>
              <a:rPr lang="nl-NL" dirty="0"/>
              <a:t>Onderdeel 4</a:t>
            </a:r>
          </a:p>
          <a:p>
            <a:pPr lvl="0"/>
            <a:endParaRPr lang="nl-NL" dirty="0"/>
          </a:p>
        </p:txBody>
      </p:sp>
      <p:sp>
        <p:nvSpPr>
          <p:cNvPr id="7" name="Tijdelijke aanduiding voor tekst 8">
            <a:extLst>
              <a:ext uri="{FF2B5EF4-FFF2-40B4-BE49-F238E27FC236}">
                <a16:creationId xmlns:a16="http://schemas.microsoft.com/office/drawing/2014/main" id="{43FF003E-4241-1DA3-6389-3BE228C718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2" y="587736"/>
            <a:ext cx="6481854" cy="645552"/>
          </a:xfrm>
        </p:spPr>
        <p:txBody>
          <a:bodyPr/>
          <a:lstStyle>
            <a:lvl1pPr>
              <a:buNone/>
              <a:defRPr sz="4800" b="1" i="0">
                <a:solidFill>
                  <a:srgbClr val="00294A"/>
                </a:solidFill>
                <a:latin typeface="Prompt" pitchFamily="2" charset="-34"/>
                <a:cs typeface="Prompt" pitchFamily="2" charset="-34"/>
              </a:defRPr>
            </a:lvl1pPr>
            <a:lvl2pPr>
              <a:defRPr b="1" i="0">
                <a:latin typeface="Avenir Black" panose="02000503020000020003" pitchFamily="2" charset="0"/>
              </a:defRPr>
            </a:lvl2pPr>
            <a:lvl3pPr>
              <a:defRPr b="1" i="0">
                <a:latin typeface="Avenir Black" panose="02000503020000020003" pitchFamily="2" charset="0"/>
              </a:defRPr>
            </a:lvl3pPr>
            <a:lvl4pPr>
              <a:defRPr b="1" i="0">
                <a:latin typeface="Avenir Black" panose="02000503020000020003" pitchFamily="2" charset="0"/>
              </a:defRPr>
            </a:lvl4pPr>
            <a:lvl5pPr>
              <a:defRPr b="1" i="0">
                <a:latin typeface="Avenir Black" panose="02000503020000020003" pitchFamily="2" charset="0"/>
              </a:defRPr>
            </a:lvl5pPr>
          </a:lstStyle>
          <a:p>
            <a:pPr lvl="0"/>
            <a:r>
              <a:rPr lang="nl-NL" dirty="0"/>
              <a:t>Titel van de slide</a:t>
            </a:r>
          </a:p>
        </p:txBody>
      </p:sp>
      <p:pic>
        <p:nvPicPr>
          <p:cNvPr id="4" name="Afbeelding 3" descr="Afbeelding met Graphics, symbool, Lettertype, logo&#10;&#10;Automatisch gegenereerde beschrijving">
            <a:extLst>
              <a:ext uri="{FF2B5EF4-FFF2-40B4-BE49-F238E27FC236}">
                <a16:creationId xmlns:a16="http://schemas.microsoft.com/office/drawing/2014/main" id="{5668FE30-7B6A-ED6B-1210-713C6568EE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89717" y="2540000"/>
            <a:ext cx="5833396" cy="489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1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4 afbeelding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022281BE-80B9-D507-93A9-4C825F96A783}"/>
              </a:ext>
            </a:extLst>
          </p:cNvPr>
          <p:cNvSpPr/>
          <p:nvPr userDrawn="1"/>
        </p:nvSpPr>
        <p:spPr>
          <a:xfrm>
            <a:off x="5693229" y="0"/>
            <a:ext cx="6498771" cy="6858000"/>
          </a:xfrm>
          <a:prstGeom prst="rect">
            <a:avLst/>
          </a:prstGeom>
          <a:solidFill>
            <a:srgbClr val="00294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B0E64FC9-9F56-6BFA-9E62-F0B4095415B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61188" y="1310667"/>
            <a:ext cx="4811485" cy="4351338"/>
          </a:xfrm>
        </p:spPr>
        <p:txBody>
          <a:bodyPr/>
          <a:lstStyle>
            <a:lvl1pPr>
              <a:buClr>
                <a:srgbClr val="E99D00"/>
              </a:buClr>
              <a:defRPr sz="2400">
                <a:solidFill>
                  <a:srgbClr val="00294A"/>
                </a:solidFill>
                <a:latin typeface="Prompt Light" pitchFamily="2" charset="-34"/>
                <a:cs typeface="Prompt Light" pitchFamily="2" charset="-34"/>
              </a:defRPr>
            </a:lvl1pPr>
            <a:lvl2pPr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2pPr>
            <a:lvl3pPr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3pPr>
            <a:lvl4pPr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4pPr>
            <a:lvl5pPr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 dirty="0"/>
              <a:t>Onderdeel 1 </a:t>
            </a:r>
          </a:p>
          <a:p>
            <a:pPr lvl="0"/>
            <a:r>
              <a:rPr lang="nl-NL" dirty="0"/>
              <a:t>Onderdeel 2</a:t>
            </a:r>
          </a:p>
          <a:p>
            <a:pPr lvl="0"/>
            <a:r>
              <a:rPr lang="nl-NL" dirty="0"/>
              <a:t>Onderdeel 3</a:t>
            </a:r>
          </a:p>
          <a:p>
            <a:pPr lvl="0"/>
            <a:r>
              <a:rPr lang="nl-NL" dirty="0"/>
              <a:t>Onderdeel 4</a:t>
            </a:r>
          </a:p>
          <a:p>
            <a:pPr lvl="0"/>
            <a:endParaRPr lang="nl-NL" dirty="0"/>
          </a:p>
        </p:txBody>
      </p:sp>
      <p:sp>
        <p:nvSpPr>
          <p:cNvPr id="3" name="Tijdelijke aanduiding voor afbeelding 19">
            <a:extLst>
              <a:ext uri="{FF2B5EF4-FFF2-40B4-BE49-F238E27FC236}">
                <a16:creationId xmlns:a16="http://schemas.microsoft.com/office/drawing/2014/main" id="{6F966A88-E502-379F-DA46-00059C6B4B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22936" y="847963"/>
            <a:ext cx="2785727" cy="2440996"/>
          </a:xfrm>
          <a:prstGeom prst="roundRect">
            <a:avLst>
              <a:gd name="adj" fmla="val 2913"/>
            </a:avLst>
          </a:pr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afbeelding 19">
            <a:extLst>
              <a:ext uri="{FF2B5EF4-FFF2-40B4-BE49-F238E27FC236}">
                <a16:creationId xmlns:a16="http://schemas.microsoft.com/office/drawing/2014/main" id="{ECD9D514-002B-65F6-9203-2E23A94EFC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45084" y="3429000"/>
            <a:ext cx="2785727" cy="2440996"/>
          </a:xfrm>
          <a:prstGeom prst="roundRect">
            <a:avLst>
              <a:gd name="adj" fmla="val 2913"/>
            </a:avLst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afbeelding 19">
            <a:extLst>
              <a:ext uri="{FF2B5EF4-FFF2-40B4-BE49-F238E27FC236}">
                <a16:creationId xmlns:a16="http://schemas.microsoft.com/office/drawing/2014/main" id="{2D002BA3-9890-D353-5485-DA1312ACEF5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47099" y="3429000"/>
            <a:ext cx="2785727" cy="2440996"/>
          </a:xfrm>
          <a:prstGeom prst="roundRect">
            <a:avLst>
              <a:gd name="adj" fmla="val 2913"/>
            </a:avLst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afbeelding 19">
            <a:extLst>
              <a:ext uri="{FF2B5EF4-FFF2-40B4-BE49-F238E27FC236}">
                <a16:creationId xmlns:a16="http://schemas.microsoft.com/office/drawing/2014/main" id="{477F8B62-3D6F-DEEE-DDBF-B0DF8786C07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45085" y="847963"/>
            <a:ext cx="2785727" cy="2440996"/>
          </a:xfrm>
          <a:prstGeom prst="roundRect">
            <a:avLst>
              <a:gd name="adj" fmla="val 2913"/>
            </a:avLst>
          </a:prstGeo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F27F7A24-1317-F3D5-973B-D9CE46DDC4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1188" y="462591"/>
            <a:ext cx="5195619" cy="645552"/>
          </a:xfrm>
        </p:spPr>
        <p:txBody>
          <a:bodyPr>
            <a:noAutofit/>
          </a:bodyPr>
          <a:lstStyle>
            <a:lvl1pPr>
              <a:buNone/>
              <a:defRPr sz="4500" b="1" i="0">
                <a:solidFill>
                  <a:srgbClr val="00294A"/>
                </a:solidFill>
                <a:latin typeface="Prompt" pitchFamily="2" charset="-34"/>
                <a:cs typeface="Prompt" pitchFamily="2" charset="-34"/>
              </a:defRPr>
            </a:lvl1pPr>
            <a:lvl2pPr>
              <a:defRPr b="1" i="0">
                <a:latin typeface="Avenir Black" panose="02000503020000020003" pitchFamily="2" charset="0"/>
              </a:defRPr>
            </a:lvl2pPr>
            <a:lvl3pPr>
              <a:defRPr b="1" i="0">
                <a:latin typeface="Avenir Black" panose="02000503020000020003" pitchFamily="2" charset="0"/>
              </a:defRPr>
            </a:lvl3pPr>
            <a:lvl4pPr>
              <a:defRPr b="1" i="0">
                <a:latin typeface="Avenir Black" panose="02000503020000020003" pitchFamily="2" charset="0"/>
              </a:defRPr>
            </a:lvl4pPr>
            <a:lvl5pPr>
              <a:defRPr b="1" i="0">
                <a:latin typeface="Avenir Black" panose="02000503020000020003" pitchFamily="2" charset="0"/>
              </a:defRPr>
            </a:lvl5pPr>
          </a:lstStyle>
          <a:p>
            <a:pPr lvl="0"/>
            <a:r>
              <a:rPr lang="nl-NL" dirty="0"/>
              <a:t>Titel van de slide</a:t>
            </a:r>
          </a:p>
        </p:txBody>
      </p:sp>
      <p:pic>
        <p:nvPicPr>
          <p:cNvPr id="7" name="Afbeelding 6" descr="Afbeelding met Graphics, symbool, Lettertype, logo&#10;&#10;Automatisch gegenereerde beschrijving">
            <a:extLst>
              <a:ext uri="{FF2B5EF4-FFF2-40B4-BE49-F238E27FC236}">
                <a16:creationId xmlns:a16="http://schemas.microsoft.com/office/drawing/2014/main" id="{4BEF06A1-99C8-D93A-5330-C65CA7046C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30814" y="2774262"/>
            <a:ext cx="1485785" cy="124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922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tekst + afbeelding">
    <p:bg>
      <p:bgPr>
        <a:solidFill>
          <a:srgbClr val="0029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19">
            <a:extLst>
              <a:ext uri="{FF2B5EF4-FFF2-40B4-BE49-F238E27FC236}">
                <a16:creationId xmlns:a16="http://schemas.microsoft.com/office/drawing/2014/main" id="{477F8B62-3D6F-DEEE-DDBF-B0DF8786C07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39620" y="462591"/>
            <a:ext cx="11512760" cy="5500887"/>
          </a:xfrm>
          <a:prstGeom prst="roundRect">
            <a:avLst>
              <a:gd name="adj" fmla="val 2913"/>
            </a:avLst>
          </a:prstGeom>
        </p:spPr>
        <p:txBody>
          <a:bodyPr/>
          <a:lstStyle/>
          <a:p>
            <a:endParaRPr lang="nl-NL"/>
          </a:p>
        </p:txBody>
      </p:sp>
      <p:pic>
        <p:nvPicPr>
          <p:cNvPr id="2" name="Afbeelding 1" descr="Afbeelding met tekst, Lettertype, Graphics, grafische vormgeving&#10;&#10;Automatisch gegenereerde beschrijving">
            <a:extLst>
              <a:ext uri="{FF2B5EF4-FFF2-40B4-BE49-F238E27FC236}">
                <a16:creationId xmlns:a16="http://schemas.microsoft.com/office/drawing/2014/main" id="{00F908AF-4914-CC13-E8B5-5E4EF8953D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2899" b="33768"/>
          <a:stretch/>
        </p:blipFill>
        <p:spPr>
          <a:xfrm>
            <a:off x="5207000" y="6146062"/>
            <a:ext cx="1778000" cy="59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627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dium tekst + afbeelding">
    <p:bg>
      <p:bgPr>
        <a:solidFill>
          <a:srgbClr val="0029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19">
            <a:extLst>
              <a:ext uri="{FF2B5EF4-FFF2-40B4-BE49-F238E27FC236}">
                <a16:creationId xmlns:a16="http://schemas.microsoft.com/office/drawing/2014/main" id="{477F8B62-3D6F-DEEE-DDBF-B0DF8786C07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39620" y="1401417"/>
            <a:ext cx="5756380" cy="4562061"/>
          </a:xfrm>
          <a:prstGeom prst="roundRect">
            <a:avLst>
              <a:gd name="adj" fmla="val 2913"/>
            </a:avLst>
          </a:prstGeom>
        </p:spPr>
        <p:txBody>
          <a:bodyPr/>
          <a:lstStyle/>
          <a:p>
            <a:endParaRPr lang="nl-NL"/>
          </a:p>
        </p:txBody>
      </p:sp>
      <p:sp>
        <p:nvSpPr>
          <p:cNvPr id="3" name="Tijdelijke aanduiding voor tekst 8">
            <a:extLst>
              <a:ext uri="{FF2B5EF4-FFF2-40B4-BE49-F238E27FC236}">
                <a16:creationId xmlns:a16="http://schemas.microsoft.com/office/drawing/2014/main" id="{C081D482-19CA-75A7-D6EF-C3AF57A38A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1886" y="443020"/>
            <a:ext cx="5704114" cy="645552"/>
          </a:xfrm>
        </p:spPr>
        <p:txBody>
          <a:bodyPr/>
          <a:lstStyle>
            <a:lvl1pPr>
              <a:buNone/>
              <a:defRPr sz="4800" b="1" i="0">
                <a:solidFill>
                  <a:schemeClr val="bg1"/>
                </a:solidFill>
                <a:latin typeface="Prompt" pitchFamily="2" charset="-34"/>
                <a:cs typeface="Prompt" pitchFamily="2" charset="-34"/>
              </a:defRPr>
            </a:lvl1pPr>
            <a:lvl2pPr>
              <a:defRPr b="1" i="0">
                <a:latin typeface="Avenir Black" panose="02000503020000020003" pitchFamily="2" charset="0"/>
              </a:defRPr>
            </a:lvl2pPr>
            <a:lvl3pPr>
              <a:defRPr b="1" i="0">
                <a:latin typeface="Avenir Black" panose="02000503020000020003" pitchFamily="2" charset="0"/>
              </a:defRPr>
            </a:lvl3pPr>
            <a:lvl4pPr>
              <a:defRPr b="1" i="0">
                <a:latin typeface="Avenir Black" panose="02000503020000020003" pitchFamily="2" charset="0"/>
              </a:defRPr>
            </a:lvl4pPr>
            <a:lvl5pPr>
              <a:defRPr b="1" i="0">
                <a:latin typeface="Avenir Black" panose="02000503020000020003" pitchFamily="2" charset="0"/>
              </a:defRPr>
            </a:lvl5pPr>
          </a:lstStyle>
          <a:p>
            <a:pPr lvl="0"/>
            <a:r>
              <a:rPr lang="nl-NL" dirty="0"/>
              <a:t>Titel van de slide</a:t>
            </a:r>
          </a:p>
        </p:txBody>
      </p:sp>
      <p:sp>
        <p:nvSpPr>
          <p:cNvPr id="4" name="Tijdelijke aanduiding voor afbeelding 19">
            <a:extLst>
              <a:ext uri="{FF2B5EF4-FFF2-40B4-BE49-F238E27FC236}">
                <a16:creationId xmlns:a16="http://schemas.microsoft.com/office/drawing/2014/main" id="{63518638-5E5C-323B-F316-DE52B76A9A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36838" y="1401417"/>
            <a:ext cx="5756380" cy="2228246"/>
          </a:xfrm>
          <a:prstGeom prst="roundRect">
            <a:avLst>
              <a:gd name="adj" fmla="val 2913"/>
            </a:avLst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afbeelding 19">
            <a:extLst>
              <a:ext uri="{FF2B5EF4-FFF2-40B4-BE49-F238E27FC236}">
                <a16:creationId xmlns:a16="http://schemas.microsoft.com/office/drawing/2014/main" id="{6D7D42F0-1D9B-42F1-2500-B898A5DC789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36838" y="3786809"/>
            <a:ext cx="2857466" cy="2176669"/>
          </a:xfrm>
          <a:prstGeom prst="roundRect">
            <a:avLst>
              <a:gd name="adj" fmla="val 2913"/>
            </a:avLst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afbeelding 19">
            <a:extLst>
              <a:ext uri="{FF2B5EF4-FFF2-40B4-BE49-F238E27FC236}">
                <a16:creationId xmlns:a16="http://schemas.microsoft.com/office/drawing/2014/main" id="{2B718F64-AEA6-2371-380E-A57C1A7844F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235143" y="3786808"/>
            <a:ext cx="2758076" cy="2176669"/>
          </a:xfrm>
          <a:prstGeom prst="roundRect">
            <a:avLst>
              <a:gd name="adj" fmla="val 2913"/>
            </a:avLst>
          </a:prstGeom>
        </p:spPr>
        <p:txBody>
          <a:bodyPr/>
          <a:lstStyle/>
          <a:p>
            <a:endParaRPr lang="nl-NL"/>
          </a:p>
        </p:txBody>
      </p:sp>
      <p:pic>
        <p:nvPicPr>
          <p:cNvPr id="2" name="Afbeelding 1" descr="Afbeelding met tekst, Lettertype, Graphics, grafische vormgeving&#10;&#10;Automatisch gegenereerde beschrijving">
            <a:extLst>
              <a:ext uri="{FF2B5EF4-FFF2-40B4-BE49-F238E27FC236}">
                <a16:creationId xmlns:a16="http://schemas.microsoft.com/office/drawing/2014/main" id="{F5DF4A20-19D2-9FC2-12A5-55946D1613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2899" b="33768"/>
          <a:stretch/>
        </p:blipFill>
        <p:spPr>
          <a:xfrm>
            <a:off x="5207000" y="6146062"/>
            <a:ext cx="1778000" cy="59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17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EAFE65D-7AD8-91A6-3F86-8C1CDA2C7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389865C-F31B-D05D-8D03-F5CA2510E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EE6BFFF-B398-AEC8-746E-C656ED4ECF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17ADCB-5806-9440-B49A-31E8FB8AB9CE}" type="datetimeFigureOut">
              <a:rPr lang="nl-NL" smtClean="0"/>
              <a:t>10-09-2026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47A3392-FFCE-7C42-34C0-1581A54A6E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794D73-35C1-A6B4-BAB7-A5AA8B2289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5D9A96-E207-B64E-8B3A-3F2FA6295CC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093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7318419E-C7ED-94A2-4EE4-61D1A18B51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1445E9A-7A8F-CF27-75AF-B336FB1B7E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C8E08D6-32B9-BB21-874A-375BD347BC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20000"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008496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a257d62-e04d-422f-8fb0-9d799b99779b" xsi:nil="true"/>
    <lcf76f155ced4ddcb4097134ff3c332f xmlns="9de4581a-8c0a-4120-82c1-4f979732a50f">
      <Terms xmlns="http://schemas.microsoft.com/office/infopath/2007/PartnerControls"/>
    </lcf76f155ced4ddcb4097134ff3c332f>
    <Geplaatstopwebsite_x003f_ xmlns="9de4581a-8c0a-4120-82c1-4f979732a50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0271998C41F45BF78953D69CE5A3C" ma:contentTypeVersion="16" ma:contentTypeDescription="Een nieuw document maken." ma:contentTypeScope="" ma:versionID="702a518fa26cec9b3ae054127ebb8146">
  <xsd:schema xmlns:xsd="http://www.w3.org/2001/XMLSchema" xmlns:xs="http://www.w3.org/2001/XMLSchema" xmlns:p="http://schemas.microsoft.com/office/2006/metadata/properties" xmlns:ns2="9de4581a-8c0a-4120-82c1-4f979732a50f" xmlns:ns3="ba257d62-e04d-422f-8fb0-9d799b99779b" targetNamespace="http://schemas.microsoft.com/office/2006/metadata/properties" ma:root="true" ma:fieldsID="dab516100fd74ebe67a2c4a63b92f92f" ns2:_="" ns3:_="">
    <xsd:import namespace="9de4581a-8c0a-4120-82c1-4f979732a50f"/>
    <xsd:import namespace="ba257d62-e04d-422f-8fb0-9d799b9977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Geplaatstopwebsite_x003f_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e4581a-8c0a-4120-82c1-4f979732a5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870a30b4-9216-4b5c-bc96-06630be4d2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Geplaatstopwebsite_x003f_" ma:index="21" nillable="true" ma:displayName="Geplaatst op website?" ma:format="Dropdown" ma:internalName="Geplaatstopwebsite_x003f_">
      <xsd:simpleType>
        <xsd:restriction base="dms:Text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257d62-e04d-422f-8fb0-9d799b99779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d97b37b-253a-429b-a5f0-edcdf1fe82a5}" ma:internalName="TaxCatchAll" ma:showField="CatchAllData" ma:web="ba257d62-e04d-422f-8fb0-9d799b9977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6A3CA7-EB66-4521-9665-19C88520BFBC}">
  <ds:schemaRefs>
    <ds:schemaRef ds:uri="ba257d62-e04d-422f-8fb0-9d799b99779b"/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9de4581a-8c0a-4120-82c1-4f979732a50f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E5502C5-74AB-4E34-AB34-854487F260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9AB40B-4F55-441D-81C3-62B3A23E91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e4581a-8c0a-4120-82c1-4f979732a50f"/>
    <ds:schemaRef ds:uri="ba257d62-e04d-422f-8fb0-9d799b9977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0</Words>
  <Application>Microsoft Macintosh PowerPoint</Application>
  <PresentationFormat>Breedbeeld</PresentationFormat>
  <Paragraphs>0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</vt:lpstr>
      <vt:lpstr>Avenir Black</vt:lpstr>
      <vt:lpstr>Avenir Book</vt:lpstr>
      <vt:lpstr>Prompt</vt:lpstr>
      <vt:lpstr>Prompt Light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Charlotte Adriaansen | Midpoint Brabant</dc:creator>
  <cp:lastModifiedBy>Priscilla Wagensveld</cp:lastModifiedBy>
  <cp:revision>5</cp:revision>
  <dcterms:created xsi:type="dcterms:W3CDTF">2025-10-24T10:53:30Z</dcterms:created>
  <dcterms:modified xsi:type="dcterms:W3CDTF">2026-09-10T07:27:55Z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0x01010089A0271998C41F45BF78953D69CE5A3C</vt:lpwstr>
  </property>
  <property fmtid="{D5CDD505-2E9C-101B-9397-08002B2CF9AE}" pid="3" name="MediaServiceImageTags">
    <vt:lpwstr/>
  </property>
</Properties>
</file>